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02843" y="1910209"/>
            <a:ext cx="8760854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dans le livre, activité 3.  Répondez en phrases complètes, s’il vous plaît.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581659"/>
            <a:ext cx="4081976" cy="3223752"/>
          </a:xfrm>
          <a:prstGeom prst="rect">
            <a:avLst/>
          </a:prstGeom>
        </p:spPr>
      </p:pic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24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2011-10-20T18:13:31Z</dcterms:modified>
</cp:coreProperties>
</file>